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164A6-F93B-496C-A93E-2165CB0AF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E3CCB9-95AD-4FA3-A8D4-3F7BE6B37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1AAD0-C526-4B0D-B0A9-FE21DCD0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44F1C-478D-4116-B45E-4D17D1A0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89764-614D-415E-9313-33E36CBC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00EB7-958E-499B-9D13-277E0BAE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00F05-9DB3-4AED-90AB-A027B8C77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1C34B-F960-41D9-A32A-847D9CFE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4A286-7B89-4E69-B7BB-F4D89C1F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330DB-230F-42F3-AF96-5143B5A4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22D667-1AFC-4ACF-B86E-43F107F6E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BAD569-5659-49B8-AF2D-1A44CD4B0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78F506-84A6-49A6-B12B-AE0998B3D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39F6B-8F67-4E1C-8A65-647E42C0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A7AD3-CD7B-4A48-A897-42CF41B4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443D9-0ABB-4DD3-94BA-DAB4780D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433BD-35CE-44F6-9AE6-E0EE2C97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10F34-1150-4D78-80FB-47A583D5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3CD4F-8ED5-4DF5-8F33-8F0436F0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76E23-04B9-4E7E-BDEB-6EEA2076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9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56348-9F7D-407C-AEC0-FC71B826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108AB-2319-4F6A-B0DC-81B3690E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DC844-A2A8-4F16-8B94-A8D838CF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6314-A4FD-4319-9048-5AA8ED6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DEA2CF-889E-46AE-B32C-54860756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A2F52-B21F-4E0D-910C-B2AEE030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54965-037B-439B-AAC0-BC3E419E8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F03450-59B5-4D8E-A1BF-C1324E05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906E7B-44A1-4D17-8C66-C33B9CF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9D3256-B0CA-4574-A7EF-B5D13DD9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0EE-BA39-44F4-8AE6-9D1F7E5F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43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45366-C428-4901-A6AC-251B62FB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4B09D-0320-465F-ABD6-32ECAEE3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3997CC-A8FA-44B5-9A43-FC3A4EFF0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3620A-78A9-4533-B824-C1B341976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45D177-7AE9-49B6-AAFC-82048AB70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B5DF36-0452-4EA3-896C-D8A94014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B11AD6-BECB-4F67-BE9B-8A7918E6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43EBB1-26DA-4676-9D79-EEDBA03A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0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E57BA-F0F8-419D-8049-DB345D57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07147E-A8FA-4205-9F96-918FEFA4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E4C39-3804-4A97-BEEE-0298BB45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5367E1-5CF5-4DA7-AB4F-D2B14A1C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3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B79F7D-A3DE-44BA-AD82-B36005F4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B93766-CA9E-4F81-99B5-05138461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64AB9E-9F09-4874-95D7-FFA286A8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F576-C26F-49D4-923F-AC69545C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85E98-88D2-4056-AE65-81239619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042D30-23D8-4076-A687-A7AEC637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A93CB-7847-4826-9978-63728D21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5A9EF-3390-4312-8B33-AFA18969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0FB93-D8E7-46A8-B573-4F5DB47A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3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36E6F-CB2F-431D-BCD2-E6539975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F10BE0-AABE-41F2-B03D-633A6AAEC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07E704-012E-495C-A1DF-E35BB1CBA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E6316-5CF3-48B3-9378-02DC0982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9D48DF-028A-4F80-B462-F199ACAB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CE196-BA5D-4CD2-8A47-7563F60D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F40CD-7689-4EE8-B80B-B67DA187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DD02FE-CA7B-4584-B252-10204C07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7D152-9CB1-47F4-86EE-46DA7861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9656-C331-426D-8BFC-09419EC28053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A53B6-B1AE-433F-8F07-ED7DB5014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6A5F8-0B8F-48CF-B65E-9B75FB2E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3421-F1DC-4E89-9A65-8B0A064FD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lioclub.ru/index.php?page=book&amp;id=22140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lioclub.ru/index.php?page=book&amp;id=114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lioclub.ru/index.php?page=book&amp;id=177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D9A6E-9490-46B0-B0A1-C1E32AA59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779" y="372862"/>
            <a:ext cx="5604733" cy="2308194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200" b="1" i="1" dirty="0" err="1">
                <a:solidFill>
                  <a:srgbClr val="0070C0"/>
                </a:solidFill>
                <a:latin typeface="+mn-lt"/>
              </a:rPr>
              <a:t>И.Бунин</a:t>
            </a: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: жизнь, судьба, творчество»</a:t>
            </a:r>
            <a:br>
              <a:rPr lang="ru-RU" sz="3200" b="1" i="1" dirty="0">
                <a:solidFill>
                  <a:srgbClr val="0070C0"/>
                </a:solidFill>
                <a:latin typeface="+mn-lt"/>
              </a:rPr>
            </a:br>
            <a:r>
              <a:rPr lang="ru-RU" sz="2700" b="1" dirty="0">
                <a:solidFill>
                  <a:srgbClr val="0070C0"/>
                </a:solidFill>
                <a:latin typeface="+mn-lt"/>
              </a:rPr>
              <a:t>Виртуальная книжная выставка к 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155-летию со дня рождения </a:t>
            </a:r>
            <a:br>
              <a:rPr lang="ru-RU" sz="2700" b="1" dirty="0">
                <a:solidFill>
                  <a:srgbClr val="FF0000"/>
                </a:solidFill>
                <a:latin typeface="+mn-lt"/>
              </a:rPr>
            </a:br>
            <a:r>
              <a:rPr lang="ru-RU" sz="2700" b="1" dirty="0">
                <a:solidFill>
                  <a:srgbClr val="0070C0"/>
                </a:solidFill>
                <a:latin typeface="+mn-lt"/>
              </a:rPr>
              <a:t>Ивана Алексеевича Бунина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9681C5-6630-4126-8FD3-D7136CEB0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013" y="3801862"/>
            <a:ext cx="5261499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C524E-39B4-4910-AC88-5322A857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21" y="372862"/>
            <a:ext cx="484727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921E9E-C338-44BE-8F54-7A34A293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24" y="3429000"/>
            <a:ext cx="55530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4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C84702-C4D2-4176-BCCF-2DEE6C53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39" y="62144"/>
            <a:ext cx="1096392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FA10FA-9E95-42F6-B1D2-6B5E4C09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175" y="905521"/>
            <a:ext cx="2902997" cy="4172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33DCE-F84C-4DC7-8600-1297BD483A96}"/>
              </a:ext>
            </a:extLst>
          </p:cNvPr>
          <p:cNvSpPr txBox="1"/>
          <p:nvPr/>
        </p:nvSpPr>
        <p:spPr>
          <a:xfrm>
            <a:off x="810828" y="305356"/>
            <a:ext cx="73921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Бунин, И. А. Митина любовь. Темные аллеи : [16+] / И. А. Бунин. – Харьков : Фолио, 2012. – 312 с. – (Библиотека русской классики для школ). – Режим доступа: по подписке. – URL: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https://biblioclub.ru/index.php?page=book&amp;id=221402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7564E-BA83-4D3E-860B-F430844C961B}"/>
              </a:ext>
            </a:extLst>
          </p:cNvPr>
          <p:cNvSpPr txBox="1"/>
          <p:nvPr/>
        </p:nvSpPr>
        <p:spPr>
          <a:xfrm>
            <a:off x="810828" y="2420853"/>
            <a:ext cx="73921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Любовь может быть легкой, как тополиный пух, и тяжелой, как удар колокола в полдень, она может быть беззаботной, как полет мотылька, и роковой, как пламя свечи, жестоко обжигающей крылья тех, кто ринулся на него в поисках счастья, она может умещаться в нескольких строках и при этом быть настолько всеобъемлющей, что на ее описание не хватит слов и страниц. Главное, что Любовь была, есть и будет всегда. Об этом и пишет классик русской литературы И. А. Бунин (1870—1953). «Митина любовь», «Темные аллеи» — это энциклопедия и биография Любви, это гимн в ее честь, выраженный в прозе великим мастером слова.</a:t>
            </a:r>
          </a:p>
        </p:txBody>
      </p:sp>
    </p:spTree>
    <p:extLst>
      <p:ext uri="{BB962C8B-B14F-4D97-AF65-F5344CB8AC3E}">
        <p14:creationId xmlns:p14="http://schemas.microsoft.com/office/powerpoint/2010/main" val="64276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77A78-268C-4205-9127-B659216E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14300"/>
            <a:ext cx="103822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6FB4A5-201A-451A-AE25-B9B8AE53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762"/>
            <a:ext cx="105918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10DC52-BFB1-43B5-81D8-547445A3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47" y="0"/>
            <a:ext cx="10012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906E7-BF33-49D0-8E2A-2BC7549C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42" y="0"/>
            <a:ext cx="10043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5A6226-E415-492F-81AB-DCCB2388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08" y="0"/>
            <a:ext cx="1005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6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5CC185-FD1E-4B7E-B5DD-37AD0EAC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7" y="0"/>
            <a:ext cx="10605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01E479-2A9C-441C-8414-E21CDD96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9" y="57150"/>
            <a:ext cx="993411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4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0F8F9-7FFE-4953-A402-BBE6CDD91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42862"/>
            <a:ext cx="10391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1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F0ECF3-FBB8-47BE-A420-258186FE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27" y="0"/>
            <a:ext cx="1087514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255F0-5F24-4F9E-9B46-5560D050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010" y="918378"/>
            <a:ext cx="3062796" cy="4337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64D42-845B-4598-A7E7-7F00D7892D4A}"/>
              </a:ext>
            </a:extLst>
          </p:cNvPr>
          <p:cNvSpPr txBox="1"/>
          <p:nvPr/>
        </p:nvSpPr>
        <p:spPr>
          <a:xfrm>
            <a:off x="790113" y="229898"/>
            <a:ext cx="72175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Бунин, И. А. Темные аллеи : [16+] / И. А. Бунин. – Москва : Директ-Медиа, 2008. – 292 с. – Режим доступа: по подписке. – URL: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https://biblioclub.ru/index.php?page=book&amp;id=11476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D074A-D3B8-4309-9964-74CE8EFDAB6C}"/>
              </a:ext>
            </a:extLst>
          </p:cNvPr>
          <p:cNvSpPr txBox="1"/>
          <p:nvPr/>
        </p:nvSpPr>
        <p:spPr>
          <a:xfrm>
            <a:off x="790112" y="2274838"/>
            <a:ext cx="68535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Цикл рассказов «Тёмные аллеи» написан в эмиграции (1938–1940) и принадлежит к шедеврам мировой литературы. В произведениях Бунина, как и во всем его творчестве, тема любви и, сопряженные с ней темы жизни и смерти – основополагающие. Прекрасное и трагическое слиты воедино. Все сюжеты этой книги – о любви, нежности, страсти, а также о темных и мрачных сторонах человеческой чувственности.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87667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0B098A-F89D-4059-AF6C-A187057A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0" y="0"/>
            <a:ext cx="1098167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F98BFD-B254-4E67-8CD9-B2698E91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711" y="656947"/>
            <a:ext cx="3197439" cy="4509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B8B83-841E-4866-92D1-DE158522A7FA}"/>
              </a:ext>
            </a:extLst>
          </p:cNvPr>
          <p:cNvSpPr txBox="1"/>
          <p:nvPr/>
        </p:nvSpPr>
        <p:spPr>
          <a:xfrm>
            <a:off x="781235" y="363063"/>
            <a:ext cx="72530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Бунин, И. А. Окаянные дни : [16+] / И. А. Бунин. – Москва : Директ-Медиа, 2014. – 147 с. – (Мемуары замечательных людей). – Режим доступа: по подписке. – URL: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https://biblioclub.ru/index.php?page=book&amp;id=17743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45B8C-2BA4-4928-9479-EDB69FDD1E3E}"/>
              </a:ext>
            </a:extLst>
          </p:cNvPr>
          <p:cNvSpPr txBox="1"/>
          <p:nvPr/>
        </p:nvSpPr>
        <p:spPr>
          <a:xfrm>
            <a:off x="781234" y="2825701"/>
            <a:ext cx="70547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«Окаянные дни», написанная в виде дневниковых записок, которые он вел в Москве и Одессе с 1918 по 1920 год.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«Окаянные дни» – это художественное и в то же время философско-публицистическое произведение, отразившее эпоху революции и последовавшей за ней гражданской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422472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457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«И.Бунин: жизнь, судьба, творчество» Виртуальная книжная выставка к 155-летию со дня рождения  Ивана Алексеевича Бунина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Тушова Тамара Михайловна</dc:creator>
  <cp:lastModifiedBy>Тушова Тамара Михайловна</cp:lastModifiedBy>
  <cp:revision>6</cp:revision>
  <dcterms:created xsi:type="dcterms:W3CDTF">2025-10-09T04:02:30Z</dcterms:created>
  <dcterms:modified xsi:type="dcterms:W3CDTF">2025-10-09T06:29:22Z</dcterms:modified>
</cp:coreProperties>
</file>